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66" r:id="rId6"/>
    <p:sldId id="260" r:id="rId7"/>
    <p:sldId id="258" r:id="rId8"/>
    <p:sldId id="259" r:id="rId9"/>
    <p:sldId id="261" r:id="rId10"/>
    <p:sldId id="262" r:id="rId11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B23B24-4A9D-4805-9B39-33E31AFF62AE}" v="14" dt="2026-07-25T02:56:18.6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Perez" userId="600e04b246466b30" providerId="LiveId" clId="{4DB40936-6659-4B8F-8CD4-9A4ACDFDBDB2}"/>
    <pc:docChg chg="undo custSel addSld delSld modSld sldOrd">
      <pc:chgData name="Abraham Perez" userId="600e04b246466b30" providerId="LiveId" clId="{4DB40936-6659-4B8F-8CD4-9A4ACDFDBDB2}" dt="2026-07-25T02:58:32.734" v="1306" actId="113"/>
      <pc:docMkLst>
        <pc:docMk/>
      </pc:docMkLst>
      <pc:sldChg chg="modSp mod">
        <pc:chgData name="Abraham Perez" userId="600e04b246466b30" providerId="LiveId" clId="{4DB40936-6659-4B8F-8CD4-9A4ACDFDBDB2}" dt="2026-07-24T18:20:39.106" v="5" actId="255"/>
        <pc:sldMkLst>
          <pc:docMk/>
          <pc:sldMk cId="415152864" sldId="256"/>
        </pc:sldMkLst>
        <pc:spChg chg="mod">
          <ac:chgData name="Abraham Perez" userId="600e04b246466b30" providerId="LiveId" clId="{4DB40936-6659-4B8F-8CD4-9A4ACDFDBDB2}" dt="2026-07-24T18:20:39.106" v="5" actId="255"/>
          <ac:spMkLst>
            <pc:docMk/>
            <pc:sldMk cId="415152864" sldId="256"/>
            <ac:spMk id="2" creationId="{45479618-A0BC-3FD0-127D-E30D079612CF}"/>
          </ac:spMkLst>
        </pc:spChg>
      </pc:sldChg>
      <pc:sldChg chg="addSp delSp modSp mod ord">
        <pc:chgData name="Abraham Perez" userId="600e04b246466b30" providerId="LiveId" clId="{4DB40936-6659-4B8F-8CD4-9A4ACDFDBDB2}" dt="2026-07-25T02:56:22.508" v="1285" actId="5793"/>
        <pc:sldMkLst>
          <pc:docMk/>
          <pc:sldMk cId="2969353219" sldId="258"/>
        </pc:sldMkLst>
        <pc:spChg chg="mod">
          <ac:chgData name="Abraham Perez" userId="600e04b246466b30" providerId="LiveId" clId="{4DB40936-6659-4B8F-8CD4-9A4ACDFDBDB2}" dt="2026-07-25T02:56:22.508" v="1285" actId="5793"/>
          <ac:spMkLst>
            <pc:docMk/>
            <pc:sldMk cId="2969353219" sldId="258"/>
            <ac:spMk id="3" creationId="{2EC7DF64-6AB7-8A68-52B1-4AB3A84EF87F}"/>
          </ac:spMkLst>
        </pc:spChg>
        <pc:graphicFrameChg chg="add del mod modGraphic">
          <ac:chgData name="Abraham Perez" userId="600e04b246466b30" providerId="LiveId" clId="{4DB40936-6659-4B8F-8CD4-9A4ACDFDBDB2}" dt="2026-07-25T00:51:34.210" v="390" actId="478"/>
          <ac:graphicFrameMkLst>
            <pc:docMk/>
            <pc:sldMk cId="2969353219" sldId="258"/>
            <ac:graphicFrameMk id="4" creationId="{7940204F-96E0-A448-7A25-90269198B170}"/>
          </ac:graphicFrameMkLst>
        </pc:graphicFrameChg>
      </pc:sldChg>
      <pc:sldChg chg="modSp mod ord">
        <pc:chgData name="Abraham Perez" userId="600e04b246466b30" providerId="LiveId" clId="{4DB40936-6659-4B8F-8CD4-9A4ACDFDBDB2}" dt="2026-07-25T02:53:18.467" v="1267"/>
        <pc:sldMkLst>
          <pc:docMk/>
          <pc:sldMk cId="1883155369" sldId="259"/>
        </pc:sldMkLst>
        <pc:spChg chg="mod">
          <ac:chgData name="Abraham Perez" userId="600e04b246466b30" providerId="LiveId" clId="{4DB40936-6659-4B8F-8CD4-9A4ACDFDBDB2}" dt="2026-07-25T00:51:53.710" v="393" actId="20577"/>
          <ac:spMkLst>
            <pc:docMk/>
            <pc:sldMk cId="1883155369" sldId="259"/>
            <ac:spMk id="3" creationId="{7C4DE289-940E-B36B-1306-549C4E0B0E31}"/>
          </ac:spMkLst>
        </pc:spChg>
      </pc:sldChg>
      <pc:sldChg chg="modSp mod ord">
        <pc:chgData name="Abraham Perez" userId="600e04b246466b30" providerId="LiveId" clId="{4DB40936-6659-4B8F-8CD4-9A4ACDFDBDB2}" dt="2026-07-25T02:57:50.180" v="1305" actId="255"/>
        <pc:sldMkLst>
          <pc:docMk/>
          <pc:sldMk cId="2045333818" sldId="260"/>
        </pc:sldMkLst>
        <pc:spChg chg="mod">
          <ac:chgData name="Abraham Perez" userId="600e04b246466b30" providerId="LiveId" clId="{4DB40936-6659-4B8F-8CD4-9A4ACDFDBDB2}" dt="2026-07-25T02:57:50.180" v="1305" actId="255"/>
          <ac:spMkLst>
            <pc:docMk/>
            <pc:sldMk cId="2045333818" sldId="260"/>
            <ac:spMk id="3" creationId="{12020B76-6EDA-2F92-74CF-7530F73D5D5D}"/>
          </ac:spMkLst>
        </pc:spChg>
      </pc:sldChg>
      <pc:sldChg chg="modSp mod">
        <pc:chgData name="Abraham Perez" userId="600e04b246466b30" providerId="LiveId" clId="{4DB40936-6659-4B8F-8CD4-9A4ACDFDBDB2}" dt="2026-07-24T18:44:48.001" v="343" actId="20577"/>
        <pc:sldMkLst>
          <pc:docMk/>
          <pc:sldMk cId="1453932057" sldId="261"/>
        </pc:sldMkLst>
        <pc:spChg chg="mod">
          <ac:chgData name="Abraham Perez" userId="600e04b246466b30" providerId="LiveId" clId="{4DB40936-6659-4B8F-8CD4-9A4ACDFDBDB2}" dt="2026-07-24T18:44:48.001" v="343" actId="20577"/>
          <ac:spMkLst>
            <pc:docMk/>
            <pc:sldMk cId="1453932057" sldId="261"/>
            <ac:spMk id="3" creationId="{43687590-0B8E-2BE4-4254-2C1F5331DA8F}"/>
          </ac:spMkLst>
        </pc:spChg>
      </pc:sldChg>
      <pc:sldChg chg="modSp mod">
        <pc:chgData name="Abraham Perez" userId="600e04b246466b30" providerId="LiveId" clId="{4DB40936-6659-4B8F-8CD4-9A4ACDFDBDB2}" dt="2026-07-24T18:42:32.459" v="321" actId="255"/>
        <pc:sldMkLst>
          <pc:docMk/>
          <pc:sldMk cId="4048063577" sldId="262"/>
        </pc:sldMkLst>
        <pc:spChg chg="mod">
          <ac:chgData name="Abraham Perez" userId="600e04b246466b30" providerId="LiveId" clId="{4DB40936-6659-4B8F-8CD4-9A4ACDFDBDB2}" dt="2026-07-24T18:42:32.459" v="321" actId="255"/>
          <ac:spMkLst>
            <pc:docMk/>
            <pc:sldMk cId="4048063577" sldId="262"/>
            <ac:spMk id="3" creationId="{9136E8F2-260A-5E48-987B-1128A3D8809A}"/>
          </ac:spMkLst>
        </pc:spChg>
      </pc:sldChg>
      <pc:sldChg chg="new del">
        <pc:chgData name="Abraham Perez" userId="600e04b246466b30" providerId="LiveId" clId="{4DB40936-6659-4B8F-8CD4-9A4ACDFDBDB2}" dt="2026-07-24T18:26:07.468" v="27" actId="2696"/>
        <pc:sldMkLst>
          <pc:docMk/>
          <pc:sldMk cId="4005349148" sldId="263"/>
        </pc:sldMkLst>
      </pc:sldChg>
      <pc:sldChg chg="addSp delSp modSp new mod">
        <pc:chgData name="Abraham Perez" userId="600e04b246466b30" providerId="LiveId" clId="{4DB40936-6659-4B8F-8CD4-9A4ACDFDBDB2}" dt="2026-07-25T01:04:12.426" v="410" actId="14100"/>
        <pc:sldMkLst>
          <pc:docMk/>
          <pc:sldMk cId="1043290251" sldId="264"/>
        </pc:sldMkLst>
        <pc:spChg chg="mod">
          <ac:chgData name="Abraham Perez" userId="600e04b246466b30" providerId="LiveId" clId="{4DB40936-6659-4B8F-8CD4-9A4ACDFDBDB2}" dt="2026-07-24T18:25:28.569" v="26" actId="1076"/>
          <ac:spMkLst>
            <pc:docMk/>
            <pc:sldMk cId="1043290251" sldId="264"/>
            <ac:spMk id="2" creationId="{22040111-EA51-BDA4-8ADF-B686FE81E91C}"/>
          </ac:spMkLst>
        </pc:spChg>
        <pc:spChg chg="del">
          <ac:chgData name="Abraham Perez" userId="600e04b246466b30" providerId="LiveId" clId="{4DB40936-6659-4B8F-8CD4-9A4ACDFDBDB2}" dt="2026-07-24T18:23:45.440" v="10" actId="478"/>
          <ac:spMkLst>
            <pc:docMk/>
            <pc:sldMk cId="1043290251" sldId="264"/>
            <ac:spMk id="3" creationId="{101EEA0A-3ADC-6662-F1FC-E28AAC6BD19D}"/>
          </ac:spMkLst>
        </pc:spChg>
        <pc:picChg chg="add mod ord">
          <ac:chgData name="Abraham Perez" userId="600e04b246466b30" providerId="LiveId" clId="{4DB40936-6659-4B8F-8CD4-9A4ACDFDBDB2}" dt="2026-07-25T01:04:12.426" v="410" actId="14100"/>
          <ac:picMkLst>
            <pc:docMk/>
            <pc:sldMk cId="1043290251" sldId="264"/>
            <ac:picMk id="4" creationId="{8DE7C1A5-5DC0-B070-B637-69F13C8AB538}"/>
          </ac:picMkLst>
        </pc:picChg>
      </pc:sldChg>
      <pc:sldChg chg="addSp delSp modSp new mod">
        <pc:chgData name="Abraham Perez" userId="600e04b246466b30" providerId="LiveId" clId="{4DB40936-6659-4B8F-8CD4-9A4ACDFDBDB2}" dt="2026-07-25T02:56:46.660" v="1292" actId="5793"/>
        <pc:sldMkLst>
          <pc:docMk/>
          <pc:sldMk cId="887984757" sldId="265"/>
        </pc:sldMkLst>
        <pc:spChg chg="del">
          <ac:chgData name="Abraham Perez" userId="600e04b246466b30" providerId="LiveId" clId="{4DB40936-6659-4B8F-8CD4-9A4ACDFDBDB2}" dt="2026-07-24T18:31:44.158" v="31" actId="478"/>
          <ac:spMkLst>
            <pc:docMk/>
            <pc:sldMk cId="887984757" sldId="265"/>
            <ac:spMk id="2" creationId="{ACF2C0D0-26C7-5A86-277A-703633520DC7}"/>
          </ac:spMkLst>
        </pc:spChg>
        <pc:spChg chg="mod">
          <ac:chgData name="Abraham Perez" userId="600e04b246466b30" providerId="LiveId" clId="{4DB40936-6659-4B8F-8CD4-9A4ACDFDBDB2}" dt="2026-07-25T02:56:46.660" v="1292" actId="5793"/>
          <ac:spMkLst>
            <pc:docMk/>
            <pc:sldMk cId="887984757" sldId="265"/>
            <ac:spMk id="3" creationId="{F6E7EE28-A3AF-3BDE-4F86-988636297012}"/>
          </ac:spMkLst>
        </pc:spChg>
        <pc:spChg chg="add del">
          <ac:chgData name="Abraham Perez" userId="600e04b246466b30" providerId="LiveId" clId="{4DB40936-6659-4B8F-8CD4-9A4ACDFDBDB2}" dt="2026-07-25T01:08:11.881" v="413" actId="22"/>
          <ac:spMkLst>
            <pc:docMk/>
            <pc:sldMk cId="887984757" sldId="265"/>
            <ac:spMk id="5" creationId="{FE2BA8DD-B61F-3CCB-E8E0-90B482E6D730}"/>
          </ac:spMkLst>
        </pc:spChg>
        <pc:spChg chg="add del">
          <ac:chgData name="Abraham Perez" userId="600e04b246466b30" providerId="LiveId" clId="{4DB40936-6659-4B8F-8CD4-9A4ACDFDBDB2}" dt="2026-07-25T01:08:20.569" v="416" actId="22"/>
          <ac:spMkLst>
            <pc:docMk/>
            <pc:sldMk cId="887984757" sldId="265"/>
            <ac:spMk id="7" creationId="{D9576B56-B309-C00E-6A59-48CE2C5B873D}"/>
          </ac:spMkLst>
        </pc:spChg>
        <pc:picChg chg="add mod ord">
          <ac:chgData name="Abraham Perez" userId="600e04b246466b30" providerId="LiveId" clId="{4DB40936-6659-4B8F-8CD4-9A4ACDFDBDB2}" dt="2026-07-25T01:13:31.615" v="443" actId="14100"/>
          <ac:picMkLst>
            <pc:docMk/>
            <pc:sldMk cId="887984757" sldId="265"/>
            <ac:picMk id="8" creationId="{97C77100-A410-9E0A-7089-24B76E73D31B}"/>
          </ac:picMkLst>
        </pc:picChg>
      </pc:sldChg>
      <pc:sldChg chg="addSp delSp modSp new mod">
        <pc:chgData name="Abraham Perez" userId="600e04b246466b30" providerId="LiveId" clId="{4DB40936-6659-4B8F-8CD4-9A4ACDFDBDB2}" dt="2026-07-25T02:58:32.734" v="1306" actId="113"/>
        <pc:sldMkLst>
          <pc:docMk/>
          <pc:sldMk cId="3194396015" sldId="266"/>
        </pc:sldMkLst>
        <pc:spChg chg="mod">
          <ac:chgData name="Abraham Perez" userId="600e04b246466b30" providerId="LiveId" clId="{4DB40936-6659-4B8F-8CD4-9A4ACDFDBDB2}" dt="2026-07-25T02:40:49.706" v="589" actId="20577"/>
          <ac:spMkLst>
            <pc:docMk/>
            <pc:sldMk cId="3194396015" sldId="266"/>
            <ac:spMk id="2" creationId="{98A05429-369A-6964-E8CC-FF6CF70186A4}"/>
          </ac:spMkLst>
        </pc:spChg>
        <pc:spChg chg="del mod">
          <ac:chgData name="Abraham Perez" userId="600e04b246466b30" providerId="LiveId" clId="{4DB40936-6659-4B8F-8CD4-9A4ACDFDBDB2}" dt="2026-07-25T02:38:18.362" v="512" actId="478"/>
          <ac:spMkLst>
            <pc:docMk/>
            <pc:sldMk cId="3194396015" sldId="266"/>
            <ac:spMk id="3" creationId="{43A9F07F-5EAE-2E43-9DDB-3DAA40ECB8E7}"/>
          </ac:spMkLst>
        </pc:spChg>
        <pc:spChg chg="del mod">
          <ac:chgData name="Abraham Perez" userId="600e04b246466b30" providerId="LiveId" clId="{4DB40936-6659-4B8F-8CD4-9A4ACDFDBDB2}" dt="2026-07-25T02:38:23.067" v="513" actId="478"/>
          <ac:spMkLst>
            <pc:docMk/>
            <pc:sldMk cId="3194396015" sldId="266"/>
            <ac:spMk id="4" creationId="{B379912C-B45E-7208-7530-4D48C60DFDE6}"/>
          </ac:spMkLst>
        </pc:spChg>
        <pc:spChg chg="add mod">
          <ac:chgData name="Abraham Perez" userId="600e04b246466b30" providerId="LiveId" clId="{4DB40936-6659-4B8F-8CD4-9A4ACDFDBDB2}" dt="2026-07-25T02:58:32.734" v="1306" actId="113"/>
          <ac:spMkLst>
            <pc:docMk/>
            <pc:sldMk cId="3194396015" sldId="266"/>
            <ac:spMk id="7" creationId="{91B004DD-FBA9-D100-B5C5-A5E83504379D}"/>
          </ac:spMkLst>
        </pc:spChg>
        <pc:spChg chg="add del mod">
          <ac:chgData name="Abraham Perez" userId="600e04b246466b30" providerId="LiveId" clId="{4DB40936-6659-4B8F-8CD4-9A4ACDFDBDB2}" dt="2026-07-25T02:38:36.782" v="514" actId="478"/>
          <ac:spMkLst>
            <pc:docMk/>
            <pc:sldMk cId="3194396015" sldId="266"/>
            <ac:spMk id="9" creationId="{E08BDF4A-15C8-F7B6-6B23-EA05D596A5C4}"/>
          </ac:spMkLst>
        </pc:spChg>
        <pc:picChg chg="add mod ord modCrop">
          <ac:chgData name="Abraham Perez" userId="600e04b246466b30" providerId="LiveId" clId="{4DB40936-6659-4B8F-8CD4-9A4ACDFDBDB2}" dt="2026-07-25T01:12:30.843" v="432"/>
          <ac:picMkLst>
            <pc:docMk/>
            <pc:sldMk cId="3194396015" sldId="266"/>
            <ac:picMk id="5" creationId="{F9A022AB-43AA-0A79-BB04-018B5ECEF29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D0267F-7479-45EA-A828-CC325B899131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DA307BE-EA5A-423F-AB6C-6DE0E50A8CF3}">
      <dgm:prSet/>
      <dgm:spPr/>
      <dgm:t>
        <a:bodyPr/>
        <a:lstStyle/>
        <a:p>
          <a:r>
            <a:rPr lang="es-GT"/>
            <a:t>Constitución Política de la República de Guatemala:  Articulo 66. Protección a grupos étnicos.</a:t>
          </a:r>
          <a:endParaRPr lang="en-US"/>
        </a:p>
      </dgm:t>
    </dgm:pt>
    <dgm:pt modelId="{5D3A0DB6-C701-4588-91CE-2D6F09AC26C3}" type="parTrans" cxnId="{C78208ED-9131-4740-A8C2-865E90A8ACEC}">
      <dgm:prSet/>
      <dgm:spPr/>
      <dgm:t>
        <a:bodyPr/>
        <a:lstStyle/>
        <a:p>
          <a:endParaRPr lang="en-US"/>
        </a:p>
      </dgm:t>
    </dgm:pt>
    <dgm:pt modelId="{1633D491-B90C-45A8-97AB-09698F27DC10}" type="sibTrans" cxnId="{C78208ED-9131-4740-A8C2-865E90A8ACEC}">
      <dgm:prSet/>
      <dgm:spPr/>
      <dgm:t>
        <a:bodyPr/>
        <a:lstStyle/>
        <a:p>
          <a:endParaRPr lang="en-US"/>
        </a:p>
      </dgm:t>
    </dgm:pt>
    <dgm:pt modelId="{23AC39ED-FE6B-4D61-8996-310A5B18C867}">
      <dgm:prSet/>
      <dgm:spPr/>
      <dgm:t>
        <a:bodyPr/>
        <a:lstStyle/>
        <a:p>
          <a:r>
            <a:rPr lang="es-GT"/>
            <a:t>Convención Americana de Derechos Humanos: Articulo 8. Garantías Judiciales, numeral 2 inciso a.</a:t>
          </a:r>
          <a:endParaRPr lang="en-US"/>
        </a:p>
      </dgm:t>
    </dgm:pt>
    <dgm:pt modelId="{1CD7B08F-4861-41C4-8724-02C3C093A3EA}" type="parTrans" cxnId="{E11D6407-34AC-4AC4-8A8B-384B53F62D3D}">
      <dgm:prSet/>
      <dgm:spPr/>
      <dgm:t>
        <a:bodyPr/>
        <a:lstStyle/>
        <a:p>
          <a:endParaRPr lang="en-US"/>
        </a:p>
      </dgm:t>
    </dgm:pt>
    <dgm:pt modelId="{461A79BF-4410-4490-BA2D-E7BEAE8B18E0}" type="sibTrans" cxnId="{E11D6407-34AC-4AC4-8A8B-384B53F62D3D}">
      <dgm:prSet/>
      <dgm:spPr/>
      <dgm:t>
        <a:bodyPr/>
        <a:lstStyle/>
        <a:p>
          <a:endParaRPr lang="en-US"/>
        </a:p>
      </dgm:t>
    </dgm:pt>
    <dgm:pt modelId="{8F8B7BF1-DEEF-413F-8AAF-573DE78A1E0A}">
      <dgm:prSet/>
      <dgm:spPr/>
      <dgm:t>
        <a:bodyPr/>
        <a:lstStyle/>
        <a:p>
          <a:r>
            <a:rPr lang="es-GT"/>
            <a:t>Código Procesal Penal: Articulo; 90 Traductor.</a:t>
          </a:r>
          <a:endParaRPr lang="en-US"/>
        </a:p>
      </dgm:t>
    </dgm:pt>
    <dgm:pt modelId="{B2B2E0F4-C904-46CF-9E2B-059ED7323A11}" type="parTrans" cxnId="{BDB56A43-01B2-45A7-B273-ECE3A63F2520}">
      <dgm:prSet/>
      <dgm:spPr/>
      <dgm:t>
        <a:bodyPr/>
        <a:lstStyle/>
        <a:p>
          <a:endParaRPr lang="en-US"/>
        </a:p>
      </dgm:t>
    </dgm:pt>
    <dgm:pt modelId="{3BB1BD0F-178C-4D0A-8EBF-E070E84ADB79}" type="sibTrans" cxnId="{BDB56A43-01B2-45A7-B273-ECE3A63F2520}">
      <dgm:prSet/>
      <dgm:spPr/>
      <dgm:t>
        <a:bodyPr/>
        <a:lstStyle/>
        <a:p>
          <a:endParaRPr lang="en-US"/>
        </a:p>
      </dgm:t>
    </dgm:pt>
    <dgm:pt modelId="{08B234AA-7F6A-493B-9A29-F8EA3EA7C6D5}">
      <dgm:prSet/>
      <dgm:spPr/>
      <dgm:t>
        <a:bodyPr/>
        <a:lstStyle/>
        <a:p>
          <a:r>
            <a:rPr lang="es-GT"/>
            <a:t>Ley de  Idiomas Nacionales: Decreto Número 19-2003. Articulo:</a:t>
          </a:r>
          <a:r>
            <a:rPr lang="es-MX"/>
            <a:t>RTICULO 15.  De los servicios públicos.</a:t>
          </a:r>
          <a:endParaRPr lang="en-US"/>
        </a:p>
      </dgm:t>
    </dgm:pt>
    <dgm:pt modelId="{14D06773-BA5C-4393-ADC4-F9B41C87D7F1}" type="parTrans" cxnId="{B2944B64-8920-4931-9475-3C3FA5B4D879}">
      <dgm:prSet/>
      <dgm:spPr/>
      <dgm:t>
        <a:bodyPr/>
        <a:lstStyle/>
        <a:p>
          <a:endParaRPr lang="en-US"/>
        </a:p>
      </dgm:t>
    </dgm:pt>
    <dgm:pt modelId="{0A4F153C-2C83-4999-9D98-4639A93FC292}" type="sibTrans" cxnId="{B2944B64-8920-4931-9475-3C3FA5B4D879}">
      <dgm:prSet/>
      <dgm:spPr/>
      <dgm:t>
        <a:bodyPr/>
        <a:lstStyle/>
        <a:p>
          <a:endParaRPr lang="en-US"/>
        </a:p>
      </dgm:t>
    </dgm:pt>
    <dgm:pt modelId="{0F12C3B6-5503-4F9C-99DA-89CFBE2A27E6}" type="pres">
      <dgm:prSet presAssocID="{C9D0267F-7479-45EA-A828-CC325B899131}" presName="diagram" presStyleCnt="0">
        <dgm:presLayoutVars>
          <dgm:dir/>
          <dgm:resizeHandles val="exact"/>
        </dgm:presLayoutVars>
      </dgm:prSet>
      <dgm:spPr/>
    </dgm:pt>
    <dgm:pt modelId="{8FAC665F-B010-4C20-B674-8B720F133C8D}" type="pres">
      <dgm:prSet presAssocID="{6DA307BE-EA5A-423F-AB6C-6DE0E50A8CF3}" presName="arrow" presStyleLbl="node1" presStyleIdx="0" presStyleCnt="4">
        <dgm:presLayoutVars>
          <dgm:bulletEnabled val="1"/>
        </dgm:presLayoutVars>
      </dgm:prSet>
      <dgm:spPr/>
    </dgm:pt>
    <dgm:pt modelId="{184CD64C-3B08-4584-8E5A-B0052EDF480F}" type="pres">
      <dgm:prSet presAssocID="{23AC39ED-FE6B-4D61-8996-310A5B18C867}" presName="arrow" presStyleLbl="node1" presStyleIdx="1" presStyleCnt="4">
        <dgm:presLayoutVars>
          <dgm:bulletEnabled val="1"/>
        </dgm:presLayoutVars>
      </dgm:prSet>
      <dgm:spPr/>
    </dgm:pt>
    <dgm:pt modelId="{86D59E3F-9132-4DA5-87CA-ED04B6739791}" type="pres">
      <dgm:prSet presAssocID="{8F8B7BF1-DEEF-413F-8AAF-573DE78A1E0A}" presName="arrow" presStyleLbl="node1" presStyleIdx="2" presStyleCnt="4">
        <dgm:presLayoutVars>
          <dgm:bulletEnabled val="1"/>
        </dgm:presLayoutVars>
      </dgm:prSet>
      <dgm:spPr/>
    </dgm:pt>
    <dgm:pt modelId="{C243D79E-D1F5-4BC8-9DCB-6C06DB50FFF8}" type="pres">
      <dgm:prSet presAssocID="{08B234AA-7F6A-493B-9A29-F8EA3EA7C6D5}" presName="arrow" presStyleLbl="node1" presStyleIdx="3" presStyleCnt="4">
        <dgm:presLayoutVars>
          <dgm:bulletEnabled val="1"/>
        </dgm:presLayoutVars>
      </dgm:prSet>
      <dgm:spPr/>
    </dgm:pt>
  </dgm:ptLst>
  <dgm:cxnLst>
    <dgm:cxn modelId="{E11D6407-34AC-4AC4-8A8B-384B53F62D3D}" srcId="{C9D0267F-7479-45EA-A828-CC325B899131}" destId="{23AC39ED-FE6B-4D61-8996-310A5B18C867}" srcOrd="1" destOrd="0" parTransId="{1CD7B08F-4861-41C4-8724-02C3C093A3EA}" sibTransId="{461A79BF-4410-4490-BA2D-E7BEAE8B18E0}"/>
    <dgm:cxn modelId="{7B85E53D-5DCD-47FA-8F0E-ECA6F00A8F9A}" type="presOf" srcId="{C9D0267F-7479-45EA-A828-CC325B899131}" destId="{0F12C3B6-5503-4F9C-99DA-89CFBE2A27E6}" srcOrd="0" destOrd="0" presId="urn:microsoft.com/office/officeart/2005/8/layout/arrow5"/>
    <dgm:cxn modelId="{BDB56A43-01B2-45A7-B273-ECE3A63F2520}" srcId="{C9D0267F-7479-45EA-A828-CC325B899131}" destId="{8F8B7BF1-DEEF-413F-8AAF-573DE78A1E0A}" srcOrd="2" destOrd="0" parTransId="{B2B2E0F4-C904-46CF-9E2B-059ED7323A11}" sibTransId="{3BB1BD0F-178C-4D0A-8EBF-E070E84ADB79}"/>
    <dgm:cxn modelId="{B2944B64-8920-4931-9475-3C3FA5B4D879}" srcId="{C9D0267F-7479-45EA-A828-CC325B899131}" destId="{08B234AA-7F6A-493B-9A29-F8EA3EA7C6D5}" srcOrd="3" destOrd="0" parTransId="{14D06773-BA5C-4393-ADC4-F9B41C87D7F1}" sibTransId="{0A4F153C-2C83-4999-9D98-4639A93FC292}"/>
    <dgm:cxn modelId="{CE6AB96A-2057-4B8A-A16F-4BC77D358A56}" type="presOf" srcId="{23AC39ED-FE6B-4D61-8996-310A5B18C867}" destId="{184CD64C-3B08-4584-8E5A-B0052EDF480F}" srcOrd="0" destOrd="0" presId="urn:microsoft.com/office/officeart/2005/8/layout/arrow5"/>
    <dgm:cxn modelId="{FBA83A84-8069-4049-8BF4-A9A4F418B0FE}" type="presOf" srcId="{6DA307BE-EA5A-423F-AB6C-6DE0E50A8CF3}" destId="{8FAC665F-B010-4C20-B674-8B720F133C8D}" srcOrd="0" destOrd="0" presId="urn:microsoft.com/office/officeart/2005/8/layout/arrow5"/>
    <dgm:cxn modelId="{AC957DCF-6BE0-4EBB-A180-4A50F9A20F08}" type="presOf" srcId="{8F8B7BF1-DEEF-413F-8AAF-573DE78A1E0A}" destId="{86D59E3F-9132-4DA5-87CA-ED04B6739791}" srcOrd="0" destOrd="0" presId="urn:microsoft.com/office/officeart/2005/8/layout/arrow5"/>
    <dgm:cxn modelId="{05BD97D0-AC25-438F-B7FE-E9F7FF06C06C}" type="presOf" srcId="{08B234AA-7F6A-493B-9A29-F8EA3EA7C6D5}" destId="{C243D79E-D1F5-4BC8-9DCB-6C06DB50FFF8}" srcOrd="0" destOrd="0" presId="urn:microsoft.com/office/officeart/2005/8/layout/arrow5"/>
    <dgm:cxn modelId="{C78208ED-9131-4740-A8C2-865E90A8ACEC}" srcId="{C9D0267F-7479-45EA-A828-CC325B899131}" destId="{6DA307BE-EA5A-423F-AB6C-6DE0E50A8CF3}" srcOrd="0" destOrd="0" parTransId="{5D3A0DB6-C701-4588-91CE-2D6F09AC26C3}" sibTransId="{1633D491-B90C-45A8-97AB-09698F27DC10}"/>
    <dgm:cxn modelId="{945A83F2-2040-44CA-A8CF-AEFF9326711F}" type="presParOf" srcId="{0F12C3B6-5503-4F9C-99DA-89CFBE2A27E6}" destId="{8FAC665F-B010-4C20-B674-8B720F133C8D}" srcOrd="0" destOrd="0" presId="urn:microsoft.com/office/officeart/2005/8/layout/arrow5"/>
    <dgm:cxn modelId="{83131A6B-8BA4-4BB9-8C58-997BF6D2D072}" type="presParOf" srcId="{0F12C3B6-5503-4F9C-99DA-89CFBE2A27E6}" destId="{184CD64C-3B08-4584-8E5A-B0052EDF480F}" srcOrd="1" destOrd="0" presId="urn:microsoft.com/office/officeart/2005/8/layout/arrow5"/>
    <dgm:cxn modelId="{87C9A7A7-B3A8-43A5-8CBC-CC44AE173F16}" type="presParOf" srcId="{0F12C3B6-5503-4F9C-99DA-89CFBE2A27E6}" destId="{86D59E3F-9132-4DA5-87CA-ED04B6739791}" srcOrd="2" destOrd="0" presId="urn:microsoft.com/office/officeart/2005/8/layout/arrow5"/>
    <dgm:cxn modelId="{6CDCEA4B-8230-4360-A47B-8D788FC1E5B8}" type="presParOf" srcId="{0F12C3B6-5503-4F9C-99DA-89CFBE2A27E6}" destId="{C243D79E-D1F5-4BC8-9DCB-6C06DB50FFF8}" srcOrd="3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C665F-B010-4C20-B674-8B720F133C8D}">
      <dsp:nvSpPr>
        <dsp:cNvPr id="0" name=""/>
        <dsp:cNvSpPr/>
      </dsp:nvSpPr>
      <dsp:spPr>
        <a:xfrm>
          <a:off x="4039754" y="683"/>
          <a:ext cx="2121992" cy="212199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kern="1200"/>
            <a:t>Constitución Política de la República de Guatemala:  Articulo 66. Protección a grupos étnicos.</a:t>
          </a:r>
          <a:endParaRPr lang="en-US" sz="1100" kern="1200"/>
        </a:p>
      </dsp:txBody>
      <dsp:txXfrm>
        <a:off x="4570252" y="683"/>
        <a:ext cx="1060996" cy="1750643"/>
      </dsp:txXfrm>
    </dsp:sp>
    <dsp:sp modelId="{184CD64C-3B08-4584-8E5A-B0052EDF480F}">
      <dsp:nvSpPr>
        <dsp:cNvPr id="0" name=""/>
        <dsp:cNvSpPr/>
      </dsp:nvSpPr>
      <dsp:spPr>
        <a:xfrm rot="5400000">
          <a:off x="5637477" y="1598406"/>
          <a:ext cx="2121992" cy="212199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kern="1200"/>
            <a:t>Convención Americana de Derechos Humanos: Articulo 8. Garantías Judiciales, numeral 2 inciso a.</a:t>
          </a:r>
          <a:endParaRPr lang="en-US" sz="1100" kern="1200"/>
        </a:p>
      </dsp:txBody>
      <dsp:txXfrm rot="-5400000">
        <a:off x="6008827" y="2128904"/>
        <a:ext cx="1750643" cy="1060996"/>
      </dsp:txXfrm>
    </dsp:sp>
    <dsp:sp modelId="{86D59E3F-9132-4DA5-87CA-ED04B6739791}">
      <dsp:nvSpPr>
        <dsp:cNvPr id="0" name=""/>
        <dsp:cNvSpPr/>
      </dsp:nvSpPr>
      <dsp:spPr>
        <a:xfrm rot="10800000">
          <a:off x="4039754" y="3196129"/>
          <a:ext cx="2121992" cy="212199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kern="1200"/>
            <a:t>Código Procesal Penal: Articulo; 90 Traductor.</a:t>
          </a:r>
          <a:endParaRPr lang="en-US" sz="1100" kern="1200"/>
        </a:p>
      </dsp:txBody>
      <dsp:txXfrm rot="10800000">
        <a:off x="4570252" y="3567478"/>
        <a:ext cx="1060996" cy="1750643"/>
      </dsp:txXfrm>
    </dsp:sp>
    <dsp:sp modelId="{C243D79E-D1F5-4BC8-9DCB-6C06DB50FFF8}">
      <dsp:nvSpPr>
        <dsp:cNvPr id="0" name=""/>
        <dsp:cNvSpPr/>
      </dsp:nvSpPr>
      <dsp:spPr>
        <a:xfrm rot="16200000">
          <a:off x="2442031" y="1598406"/>
          <a:ext cx="2121992" cy="212199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1100" kern="1200"/>
            <a:t>Ley de  Idiomas Nacionales: Decreto Número 19-2003. Articulo:</a:t>
          </a:r>
          <a:r>
            <a:rPr lang="es-MX" sz="1100" kern="1200"/>
            <a:t>RTICULO 15.  De los servicios públicos.</a:t>
          </a:r>
          <a:endParaRPr lang="en-US" sz="1100" kern="1200"/>
        </a:p>
      </dsp:txBody>
      <dsp:txXfrm rot="5400000">
        <a:off x="2442032" y="2128904"/>
        <a:ext cx="1750643" cy="1060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98B4C-D199-B98D-AE27-2F997F0C1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D75BB4-B1C0-D88D-2406-CDA26E2F9E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9ADEF3-E1C2-5B16-2ED9-9509AD52C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15C0A9-ADBF-88B6-2268-9BF2D01A8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5E471D-E0A2-1E75-32BD-7CA2780FE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71320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24842-3126-D995-F41A-D7BB85732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5E7786-7127-177C-9C53-59A6A53EB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E90EF7-855E-F371-5362-D892E359B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5B489B-10D1-66B6-C530-969D7A59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DBA17F-CEE0-64F3-51F0-48D5C65FD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71999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2FE016-FD40-6009-D32A-32EDC5D61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CBE241-D7F0-A6AE-3172-47D0CAE757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84EA7A-8E04-F928-4D6B-50EF9CB40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4ED05C-A883-8ABF-3575-636B316C5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31E4A6-DB43-36FF-1F7B-015A03056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946024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BC3DE-1237-0F0C-4811-AD0C263A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E3F096-3315-8727-0A6D-466303EE3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536E12-48CD-3038-E8B3-1B6B682F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539E37-7F65-D581-0894-49B181133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348B73-F466-BFDC-E5D6-26B90C5A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78346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6FD091-FF26-E51B-C5CF-8FB9B7B15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53DCFE-4419-EAED-4931-642AD8F2A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53C27F-1540-9D49-B8E2-8ECB335FF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AD00B6-386F-C4F7-98A8-12D77CD47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930DD6-03B7-DF27-5E86-14C5F61E2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408036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D1386E-7423-FDDD-B4F9-E5B82E8BD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812774-E348-8229-03CE-419278764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8D9AA72-9376-6EAA-C271-164FBE30E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82C1B3-27AC-4937-509C-1FB187787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4CB832-F914-30F7-97EE-83D663E4C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6371A6C-C5C7-21E3-99F2-9BC662832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77666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E6711-C55B-AC96-D3CD-ABCD081AE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29770C-F155-FF89-91BF-493978FFF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FE8589F-5B7D-3D1F-877F-A2606107A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16CBA63-DF11-F5EC-B70E-F5D58B4837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ADC07D7-6751-940E-1078-141C7B11A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2E07FEF-01D2-8237-E4F6-51CBBF35F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B2493F6-8494-3846-F2F4-933D58901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0482007-0D1B-E2D7-74AD-9709567DC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50037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231CA-0BD8-6096-E38F-93D518182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E0AF27-B6CC-7130-92CB-328D32BEF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136380D-78AD-E7D5-6A89-CD622E549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A629893-1DC4-E925-ED50-3DF8C2A25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80813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FCF0BA-BDF7-E910-1EA8-6874637D3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234CDE0-BF6A-4A24-75A0-B00795DF5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794D07-490F-FAB7-2847-C3E3D79E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28223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9F91C8-A50D-955C-AF2B-FBDCB37EB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6DA0F0-62B2-DAFB-33A4-237CF457F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332116-B6AF-99C9-D052-D58C80B03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CA9C57-6DBB-4188-A623-5D146B3F2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73AFB6-8E94-17EA-4B77-BF659F9A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B39CA1-858E-C26E-6222-424FB0BA0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02604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35F970-AE9B-2939-17B4-FBB57F36F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E7B4E45-1249-0D87-0A8D-7734DC121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48AAAF-D53F-C38D-5941-42FF206EA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6F04C2-BF7F-3D87-DB16-AABBC84AB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E7B697-959C-BE76-025B-257FBD213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B2E511-7451-B919-C87F-F487CDB12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46013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067ECC1-0D8C-5484-97DA-BCFCDB30B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3B3BD8-6E3D-B8C0-7DCB-8EDA0D92C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839259-8417-EC3F-8E43-3A233DF8EB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12887B-FBB3-42D7-AC33-8D86AF38CC10}" type="datetimeFigureOut">
              <a:rPr lang="es-GT" smtClean="0"/>
              <a:t>24/07/2026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734F49-AB53-8638-8F45-2579D02C95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E42AC7-75D0-F909-4315-E07BA8E0D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9814E-5BE8-4144-9EAF-E235E2D12E82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8671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90E7434-261E-D268-BD83-EDF701AD4C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36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479618-A0BC-3FD0-127D-E30D07961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s-GT" sz="2800" b="1" dirty="0"/>
              <a:t>INCIDENCIA DEL SERVICIO DE TRADUCTORES PLURILINGUISTICOS EN PROCESOS PENALES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A7E4A06B-0530-FE4E-43E3-18AD5BD981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5152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0" name="Rectangle 717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182" name="Arc 718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88" name="Freeform: Shape 718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A6EA14C8-1E07-0849-68E0-911BB433E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8037" y="511293"/>
            <a:ext cx="3767670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36E8F2-260A-5E48-987B-1128A3D88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dirty="0"/>
          </a:p>
          <a:p>
            <a:pPr marL="0"/>
            <a:endParaRPr lang="en-US" dirty="0"/>
          </a:p>
          <a:p>
            <a:pPr marL="0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MALTYOX CHIWE.</a:t>
            </a:r>
          </a:p>
        </p:txBody>
      </p:sp>
    </p:spTree>
    <p:extLst>
      <p:ext uri="{BB962C8B-B14F-4D97-AF65-F5344CB8AC3E}">
        <p14:creationId xmlns:p14="http://schemas.microsoft.com/office/powerpoint/2010/main" val="4048063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Report: Insurance Companies Aren’t Complying with the Parity Law ...">
            <a:extLst>
              <a:ext uri="{FF2B5EF4-FFF2-40B4-BE49-F238E27FC236}">
                <a16:creationId xmlns:a16="http://schemas.microsoft.com/office/drawing/2014/main" id="{8DE7C1A5-5DC0-B070-B637-69F13C8AB53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13716"/>
            <a:ext cx="12192000" cy="6014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040111-EA51-BDA4-8ADF-B686FE81E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1" y="2635477"/>
            <a:ext cx="9144000" cy="2387600"/>
          </a:xfrm>
        </p:spPr>
        <p:txBody>
          <a:bodyPr>
            <a:noAutofit/>
          </a:bodyPr>
          <a:lstStyle/>
          <a:p>
            <a:pPr algn="just"/>
            <a:br>
              <a:rPr lang="es-GT" sz="3200" b="1" dirty="0"/>
            </a:br>
            <a:br>
              <a:rPr lang="es-GT" sz="3200" b="1" dirty="0"/>
            </a:br>
            <a:br>
              <a:rPr lang="es-GT" sz="3200" b="1" dirty="0"/>
            </a:br>
            <a:br>
              <a:rPr lang="es-GT" sz="3200" b="1" dirty="0"/>
            </a:br>
            <a:r>
              <a:rPr lang="es-GT" sz="3200" b="1" dirty="0"/>
              <a:t>La Oficina del Alto Comisionado de las Naciones Unidas para los Derechos Humanos (OACNUDH): “El acceso a la justicia no es otra cosa que la oportunidad de las personas de participar en procesos o procedimientos determinantes para el ejercicio de sus derechos, de acuerdo con el debido proceso legal y como garantía fundamental del juicio justo</a:t>
            </a:r>
          </a:p>
        </p:txBody>
      </p:sp>
    </p:spTree>
    <p:extLst>
      <p:ext uri="{BB962C8B-B14F-4D97-AF65-F5344CB8AC3E}">
        <p14:creationId xmlns:p14="http://schemas.microsoft.com/office/powerpoint/2010/main" val="1043290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66A61F37-7BE1-2F00-74ED-8F5074DCF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171" y="668337"/>
            <a:ext cx="10681155" cy="5340578"/>
          </a:xfrm>
          <a:prstGeom prst="rect">
            <a:avLst/>
          </a:prstGeom>
        </p:spPr>
      </p:pic>
      <p:graphicFrame>
        <p:nvGraphicFramePr>
          <p:cNvPr id="16" name="Marcador de contenido 7">
            <a:extLst>
              <a:ext uri="{FF2B5EF4-FFF2-40B4-BE49-F238E27FC236}">
                <a16:creationId xmlns:a16="http://schemas.microsoft.com/office/drawing/2014/main" id="{0488FFB9-04EC-0CA6-2663-C4FE7091651D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1153886" y="870858"/>
          <a:ext cx="10201502" cy="5318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02289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Estatua De Themis Diosa De La Justicia - Banco de fotos e imágenes de ...">
            <a:extLst>
              <a:ext uri="{FF2B5EF4-FFF2-40B4-BE49-F238E27FC236}">
                <a16:creationId xmlns:a16="http://schemas.microsoft.com/office/drawing/2014/main" id="{97C77100-A410-9E0A-7089-24B76E73D31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42257" y="544287"/>
            <a:ext cx="10417629" cy="5817734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E7EE28-A3AF-3BDE-4F86-988636297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9229"/>
            <a:ext cx="10515600" cy="58177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s-GT" dirty="0"/>
          </a:p>
          <a:p>
            <a:r>
              <a:rPr lang="es-GT" b="1" dirty="0"/>
              <a:t>Pacto Internacional de Derechos Civiles y Políticos.</a:t>
            </a:r>
            <a:r>
              <a:rPr lang="es-GT" dirty="0"/>
              <a:t>14. Garantiza asistencia gratuita de un intérprete si el acusado no comprende el idioma del tribunal.</a:t>
            </a:r>
          </a:p>
          <a:p>
            <a:pPr marL="0" indent="0">
              <a:buNone/>
            </a:pPr>
            <a:endParaRPr lang="es-GT" dirty="0"/>
          </a:p>
          <a:p>
            <a:r>
              <a:rPr lang="es-GT" b="1" dirty="0"/>
              <a:t>Convenio Europeo de Derechos Humanos.</a:t>
            </a:r>
            <a:r>
              <a:rPr lang="es-GT" dirty="0"/>
              <a:t> 6. Exige la ayuda gratuita de un intérprete para asegurar un juicio justo.</a:t>
            </a:r>
          </a:p>
          <a:p>
            <a:pPr marL="0" indent="0">
              <a:buNone/>
            </a:pPr>
            <a:endParaRPr lang="es-GT" dirty="0"/>
          </a:p>
          <a:p>
            <a:r>
              <a:rPr lang="es-GT" b="1" dirty="0"/>
              <a:t>Convención sobre los Derechos del Niño.</a:t>
            </a:r>
            <a:r>
              <a:rPr lang="es-GT" dirty="0"/>
              <a:t>40. Exige asistencia lingüística para menores en conflicto con la ley penal.</a:t>
            </a:r>
          </a:p>
          <a:p>
            <a:pPr marL="0" indent="0">
              <a:buNone/>
            </a:pPr>
            <a:endParaRPr lang="es-GT" dirty="0"/>
          </a:p>
          <a:p>
            <a:r>
              <a:rPr lang="es-GT" b="1" dirty="0"/>
              <a:t>Convención sobre los Derechos de las Personas con Discapacidad.</a:t>
            </a:r>
            <a:r>
              <a:rPr lang="es-GT" dirty="0"/>
              <a:t>13. Obliga a garantizar el acceso a la justicia mediante ajustes de procedimiento, incluyendo intérpretes de lengua de señas.</a:t>
            </a:r>
          </a:p>
          <a:p>
            <a:pPr marL="0" indent="0">
              <a:buNone/>
            </a:pPr>
            <a:endParaRPr lang="es-GT" dirty="0"/>
          </a:p>
          <a:p>
            <a:r>
              <a:rPr lang="es-GT" b="1" dirty="0"/>
              <a:t>Declaración de las Naciones Unidas sobre los Derechos de los Pueblos Indígenas: </a:t>
            </a:r>
            <a:r>
              <a:rPr lang="es-GT" dirty="0"/>
              <a:t>13. Obliga a los Estados a garantizar que los indígenas puedan comprender y ser comprendidos en actuaciones políticas, legales y administrativas.</a:t>
            </a:r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887984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Acceso a la justicia | Download Scientific Diagram">
            <a:extLst>
              <a:ext uri="{FF2B5EF4-FFF2-40B4-BE49-F238E27FC236}">
                <a16:creationId xmlns:a16="http://schemas.microsoft.com/office/drawing/2014/main" id="{F9A022AB-43AA-0A79-BB04-018B5ECEF29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20159"/>
          <a:stretch>
            <a:fillRect/>
          </a:stretch>
        </p:blipFill>
        <p:spPr>
          <a:xfrm>
            <a:off x="696686" y="320675"/>
            <a:ext cx="10657114" cy="61722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8A05429-369A-6964-E8CC-FF6CF701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GT" b="1" dirty="0"/>
              <a:t>INTÉRPRETE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91B004DD-FBA9-D100-B5C5-A5E835043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374086" cy="4486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GT" dirty="0"/>
          </a:p>
          <a:p>
            <a:pPr marL="0" indent="0" algn="just">
              <a:buNone/>
            </a:pPr>
            <a:endParaRPr lang="es-GT" dirty="0"/>
          </a:p>
          <a:p>
            <a:pPr marL="0" indent="0" algn="just">
              <a:buNone/>
            </a:pPr>
            <a:r>
              <a:rPr lang="es-GT" b="1" dirty="0"/>
              <a:t>Es un profesional que facilita  la comunicación, oral entre  un idioma maya, xinca o garífuna y el idioma español, asegurando que el mensaje  se transmita con fidelidad y en su contexto cultural.</a:t>
            </a:r>
          </a:p>
          <a:p>
            <a:pPr marL="0" indent="0">
              <a:buNone/>
            </a:pPr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194396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A8337E5-0A50-1FE8-CF5D-D4DE07490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9" r="12734" b="-1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020B76-6EDA-2F92-74CF-7530F73D5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2314" y="772886"/>
            <a:ext cx="4811485" cy="5404077"/>
          </a:xfrm>
        </p:spPr>
        <p:txBody>
          <a:bodyPr>
            <a:normAutofit/>
          </a:bodyPr>
          <a:lstStyle/>
          <a:p>
            <a:r>
              <a:rPr lang="es-GT" b="1" dirty="0"/>
              <a:t>Dominio lingüístico.</a:t>
            </a:r>
          </a:p>
          <a:p>
            <a:pPr marL="0" indent="0">
              <a:buNone/>
            </a:pPr>
            <a:endParaRPr lang="es-GT" b="1" dirty="0"/>
          </a:p>
          <a:p>
            <a:pPr marL="0" indent="0">
              <a:buNone/>
            </a:pPr>
            <a:endParaRPr lang="es-GT" b="1" dirty="0"/>
          </a:p>
          <a:p>
            <a:r>
              <a:rPr lang="es-GT" b="1" dirty="0"/>
              <a:t>Formación especializada, del sistema de justicia.</a:t>
            </a:r>
          </a:p>
          <a:p>
            <a:pPr marL="0" indent="0">
              <a:buNone/>
            </a:pPr>
            <a:endParaRPr lang="es-GT" b="1" dirty="0"/>
          </a:p>
          <a:p>
            <a:pPr marL="0" indent="0">
              <a:buNone/>
            </a:pPr>
            <a:endParaRPr lang="es-GT" b="1" dirty="0"/>
          </a:p>
          <a:p>
            <a:r>
              <a:rPr lang="es-GT" b="1" dirty="0"/>
              <a:t>Un </a:t>
            </a:r>
            <a:r>
              <a:rPr lang="es-GT" sz="2400" b="1" dirty="0"/>
              <a:t>profundo conocimiento cultural y de la cosmovisión maya.</a:t>
            </a:r>
          </a:p>
        </p:txBody>
      </p:sp>
    </p:spTree>
    <p:extLst>
      <p:ext uri="{BB962C8B-B14F-4D97-AF65-F5344CB8AC3E}">
        <p14:creationId xmlns:p14="http://schemas.microsoft.com/office/powerpoint/2010/main" val="204533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A8C0179-65DD-AC23-CB7F-CB008AB87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r="36359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C7DF64-6AB7-8A68-52B1-4AB3A84EF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892629"/>
            <a:ext cx="3822189" cy="5284334"/>
          </a:xfrm>
        </p:spPr>
        <p:txBody>
          <a:bodyPr>
            <a:normAutofit fontScale="92500" lnSpcReduction="10000"/>
          </a:bodyPr>
          <a:lstStyle/>
          <a:p>
            <a:r>
              <a:rPr lang="es-GT" sz="2000" b="1" dirty="0"/>
              <a:t>Secretaria de Pueblos Indígenas del Organismo judicial. (Centros de Interpretación)</a:t>
            </a:r>
          </a:p>
          <a:p>
            <a:pPr marL="0" indent="0">
              <a:buNone/>
            </a:pPr>
            <a:endParaRPr lang="es-GT" sz="2000" b="1" dirty="0"/>
          </a:p>
          <a:p>
            <a:pPr marL="0" indent="0">
              <a:buNone/>
            </a:pPr>
            <a:r>
              <a:rPr lang="es-GT" sz="2000" b="1" dirty="0"/>
              <a:t>Convención Americana sobre Derechos Humanos (Pacto de San José)</a:t>
            </a:r>
            <a:r>
              <a:rPr lang="es-GT" sz="2000" dirty="0"/>
              <a:t> 8 Establece el derecho irrenunciable a ser asistido gratuitamente por un traductor o intérprete.</a:t>
            </a:r>
          </a:p>
          <a:p>
            <a:pPr marL="0" indent="0">
              <a:buNone/>
            </a:pPr>
            <a:endParaRPr lang="es-GT" sz="2000" b="1" dirty="0"/>
          </a:p>
          <a:p>
            <a:pPr marL="0" indent="0">
              <a:buNone/>
            </a:pPr>
            <a:endParaRPr lang="es-GT" sz="2000" b="1" dirty="0"/>
          </a:p>
          <a:p>
            <a:r>
              <a:rPr lang="es-GT" sz="2000" b="1" dirty="0"/>
              <a:t>Permiten que los hablantes de estos idiomas participen planamente en su defensa, facilitando la comunicación con abogados, jueces y fiscales.</a:t>
            </a:r>
          </a:p>
          <a:p>
            <a:pPr marL="0" indent="0">
              <a:buNone/>
            </a:pPr>
            <a:endParaRPr lang="es-GT" sz="1600" b="1" dirty="0"/>
          </a:p>
          <a:p>
            <a:endParaRPr lang="es-GT" sz="1600" dirty="0"/>
          </a:p>
        </p:txBody>
      </p:sp>
    </p:spTree>
    <p:extLst>
      <p:ext uri="{BB962C8B-B14F-4D97-AF65-F5344CB8AC3E}">
        <p14:creationId xmlns:p14="http://schemas.microsoft.com/office/powerpoint/2010/main" val="2969353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943267A-F0D1-607C-DCB2-CB1B9EA25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" r="473" b="-1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4DE289-940E-B36B-1306-549C4E0B0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685800"/>
            <a:ext cx="3822189" cy="54911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GT" sz="2000" b="1" dirty="0"/>
          </a:p>
          <a:p>
            <a:pPr marL="0" indent="0">
              <a:buNone/>
            </a:pPr>
            <a:endParaRPr lang="es-GT" sz="2000" b="1" dirty="0"/>
          </a:p>
          <a:p>
            <a:pPr marL="0" indent="0">
              <a:buNone/>
            </a:pPr>
            <a:endParaRPr lang="es-GT" sz="2000" b="1" dirty="0"/>
          </a:p>
          <a:p>
            <a:pPr marL="0" indent="0">
              <a:buNone/>
            </a:pPr>
            <a:r>
              <a:rPr lang="es-GT" sz="2000" b="1" dirty="0"/>
              <a:t>CORTE INTERAMERICANA DE DERECHOS HUMANOS CASO TIU TOJIN VS. GUATEMALA.</a:t>
            </a:r>
          </a:p>
          <a:p>
            <a:pPr marL="0" indent="0">
              <a:buNone/>
            </a:pPr>
            <a:endParaRPr lang="es-GT" sz="2000" b="1" dirty="0"/>
          </a:p>
          <a:p>
            <a:pPr marL="0" indent="0">
              <a:buNone/>
            </a:pPr>
            <a:endParaRPr lang="es-GT" sz="2000" b="1" dirty="0"/>
          </a:p>
          <a:p>
            <a:pPr marL="0" indent="0">
              <a:buNone/>
            </a:pPr>
            <a:r>
              <a:rPr lang="es-GT" sz="2000" b="1" dirty="0"/>
              <a:t>SENTENCIA DE 26 DE NOVIEMBRE DE 2008</a:t>
            </a:r>
          </a:p>
        </p:txBody>
      </p:sp>
    </p:spTree>
    <p:extLst>
      <p:ext uri="{BB962C8B-B14F-4D97-AF65-F5344CB8AC3E}">
        <p14:creationId xmlns:p14="http://schemas.microsoft.com/office/powerpoint/2010/main" val="1883155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B62B720-00B3-8C7A-62DF-AA5EB7B8E3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12" r="13253" b="-1"/>
          <a:stretch>
            <a:fillRect/>
          </a:stretch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687590-0B8E-2BE4-4254-2C1F5331D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1161288"/>
            <a:ext cx="4840010" cy="5015675"/>
          </a:xfrm>
        </p:spPr>
        <p:txBody>
          <a:bodyPr>
            <a:normAutofit/>
          </a:bodyPr>
          <a:lstStyle/>
          <a:p>
            <a:pPr algn="just"/>
            <a:r>
              <a:rPr lang="es-MX" sz="1600" b="1" dirty="0"/>
              <a:t>En el párrafo 93, los representantes de las víctimas alegaron que el idioma de los familiares (</a:t>
            </a:r>
            <a:r>
              <a:rPr lang="es-MX" sz="1600" b="1" dirty="0" err="1"/>
              <a:t>K'iche</a:t>
            </a:r>
            <a:r>
              <a:rPr lang="es-MX" sz="1600" b="1" dirty="0"/>
              <a:t>') era una barrera, ya que ni el Organismo Judicial ni el Ministerio Público contaban con "un sistema permanente de traductores". Esto les impedía impulsar el proceso por sí mismos.</a:t>
            </a:r>
          </a:p>
          <a:p>
            <a:pPr marL="0" indent="0" algn="just">
              <a:buNone/>
            </a:pPr>
            <a:endParaRPr lang="es-MX" sz="1600" b="1" dirty="0"/>
          </a:p>
          <a:p>
            <a:pPr marL="0" indent="0" algn="just">
              <a:buNone/>
            </a:pPr>
            <a:br>
              <a:rPr lang="es-MX" sz="1600" b="1" dirty="0"/>
            </a:br>
            <a:r>
              <a:rPr lang="es-MX" sz="1600" b="1" dirty="0"/>
              <a:t>· En el párrafo 97, la hermana de la víctima, Victoriana Tiu </a:t>
            </a:r>
            <a:r>
              <a:rPr lang="es-MX" sz="1600" b="1" dirty="0" err="1"/>
              <a:t>Tojín</a:t>
            </a:r>
            <a:r>
              <a:rPr lang="es-MX" sz="1600" b="1" dirty="0"/>
              <a:t>, declaró ante la Corte (a través de un intérprete de la misma Corte, no del Estado guatemalteco) que: "ninguna autoridad del Estado, sólo las organizaciones que la apoyaban, fueron las que le hicieron las traducciones pero de parte del Estado no recibió atención en su idioma</a:t>
            </a:r>
            <a:endParaRPr lang="es-GT" sz="1600" b="1" dirty="0"/>
          </a:p>
        </p:txBody>
      </p:sp>
    </p:spTree>
    <p:extLst>
      <p:ext uri="{BB962C8B-B14F-4D97-AF65-F5344CB8AC3E}">
        <p14:creationId xmlns:p14="http://schemas.microsoft.com/office/powerpoint/2010/main" val="14539320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1626</TotalTime>
  <Words>536</Words>
  <Application>Microsoft Office PowerPoint</Application>
  <PresentationFormat>Panorámica</PresentationFormat>
  <Paragraphs>46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Tema de Office</vt:lpstr>
      <vt:lpstr>INCIDENCIA DEL SERVICIO DE TRADUCTORES PLURILINGUISTICOS EN PROCESOS PENALES</vt:lpstr>
      <vt:lpstr>    La Oficina del Alto Comisionado de las Naciones Unidas para los Derechos Humanos (OACNUDH): “El acceso a la justicia no es otra cosa que la oportunidad de las personas de participar en procesos o procedimientos determinantes para el ejercicio de sus derechos, de acuerdo con el debido proceso legal y como garantía fundamental del juicio justo</vt:lpstr>
      <vt:lpstr>Presentación de PowerPoint</vt:lpstr>
      <vt:lpstr>Presentación de PowerPoint</vt:lpstr>
      <vt:lpstr>INTÉRPRETE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Abraham Perez</dc:creator>
  <cp:lastModifiedBy>Abraham Perez</cp:lastModifiedBy>
  <cp:revision>1</cp:revision>
  <dcterms:created xsi:type="dcterms:W3CDTF">2026-06-13T04:05:40Z</dcterms:created>
  <dcterms:modified xsi:type="dcterms:W3CDTF">2026-07-25T02:58:41Z</dcterms:modified>
</cp:coreProperties>
</file>